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0C8C47-0D83-4B01-B64D-DFDADBD30BF9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2B5B2D-111C-4668-9E29-419BF1A0CE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you Should be a Christian?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came and lived a perfect life and laid down his life to save each and every person from their sins.</a:t>
            </a:r>
          </a:p>
          <a:p>
            <a:r>
              <a:rPr lang="en-US" dirty="0" smtClean="0"/>
              <a:t>All you have to do to accept his gift is to believe in him and ask for forgiveness.</a:t>
            </a:r>
          </a:p>
          <a:p>
            <a:r>
              <a:rPr lang="en-US" dirty="0" smtClean="0"/>
              <a:t>Romans 10:13-For whosoever shall call upon the name of the Lord shall be saved.</a:t>
            </a:r>
          </a:p>
          <a:p>
            <a:r>
              <a:rPr lang="en-US" dirty="0" smtClean="0"/>
              <a:t>When you come to the end of your life you will end up in one of two place you will either spend eternity with God in heaven or in a place of torment.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on this Earth are temporary but some things can last for eternity.</a:t>
            </a:r>
          </a:p>
          <a:p>
            <a:endParaRPr lang="en-US" dirty="0"/>
          </a:p>
          <a:p>
            <a:r>
              <a:rPr lang="en-US" dirty="0" smtClean="0"/>
              <a:t>Allows you to make a difference for things that will last forever.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gives purpose to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6:19 Lay not up for yourselves treasures upon earth, where moth and rust doth corrupt, and where thieves break through and steal:</a:t>
            </a:r>
          </a:p>
          <a:p>
            <a:r>
              <a:rPr lang="en-US" dirty="0"/>
              <a:t>20 But lay up for yourselves treasures in heaven, where neither moth nor rust doth corrupt, and where thieves do not break through nor steal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You will be rewarded in heaven.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 smtClean="0"/>
              <a:t>You do not have to fear death.</a:t>
            </a:r>
          </a:p>
          <a:p>
            <a:endParaRPr lang="en-US" dirty="0"/>
          </a:p>
          <a:p>
            <a:r>
              <a:rPr lang="en-US" dirty="0" smtClean="0"/>
              <a:t>Know that you can see your loved ones again</a:t>
            </a:r>
          </a:p>
          <a:p>
            <a:endParaRPr lang="en-US" dirty="0"/>
          </a:p>
          <a:p>
            <a:r>
              <a:rPr lang="en-US" dirty="0" smtClean="0"/>
              <a:t>No fear of the unknown.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Gives you hope for tomorrow.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294909" cy="429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83564"/>
            <a:ext cx="3352800" cy="44028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are not a Christian it is the most important decision you can make.</a:t>
            </a:r>
          </a:p>
          <a:p>
            <a:endParaRPr lang="en-US" dirty="0"/>
          </a:p>
          <a:p>
            <a:r>
              <a:rPr lang="en-US" dirty="0" smtClean="0"/>
              <a:t>Those who are I challenge you to live to impact eternity, live life without fear of the unknown, and tell others so that they can be saved too.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124200"/>
            <a:ext cx="5314054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“All About the Truth”. 2010. 	&lt;www.allabouttruth.org/how-many-	people-wrote-the-bible-faq.htm&gt;</a:t>
            </a:r>
          </a:p>
          <a:p>
            <a:endParaRPr lang="en-US" u="sng" dirty="0" smtClean="0"/>
          </a:p>
          <a:p>
            <a:r>
              <a:rPr lang="en-US" u="sng" dirty="0" smtClean="0"/>
              <a:t>King James Bible.</a:t>
            </a:r>
            <a:r>
              <a:rPr lang="en-US" dirty="0" smtClean="0"/>
              <a:t> Rev C.I. </a:t>
            </a:r>
            <a:r>
              <a:rPr lang="en-US" dirty="0" err="1" smtClean="0"/>
              <a:t>Scofield</a:t>
            </a:r>
            <a:r>
              <a:rPr lang="en-US" dirty="0" smtClean="0"/>
              <a:t>, D.D. New 	York: Oxford University Press, 1945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err="1" smtClean="0"/>
              <a:t>Reincken</a:t>
            </a:r>
            <a:r>
              <a:rPr lang="en-US" dirty="0" smtClean="0"/>
              <a:t>, Rick. “Messianic Prophecies 		Fulfilled by Jesus Christ”. 1998. 	&lt;www.godonthe.net/evidence/messiah.ht	m&gt;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Christian-actually means little </a:t>
            </a:r>
            <a:r>
              <a:rPr lang="en-US" dirty="0" err="1" smtClean="0"/>
              <a:t>christ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Being a Christian means that you are a follower of Jesus Christ.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Christian?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257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Bible is God’s word.</a:t>
            </a:r>
          </a:p>
          <a:p>
            <a:endParaRPr lang="en-US" dirty="0"/>
          </a:p>
          <a:p>
            <a:r>
              <a:rPr lang="en-US" dirty="0" smtClean="0"/>
              <a:t>The bible is inspired by God. The word inspired means God breathed.</a:t>
            </a:r>
          </a:p>
          <a:p>
            <a:endParaRPr lang="en-US" dirty="0"/>
          </a:p>
          <a:p>
            <a:r>
              <a:rPr lang="en-US" dirty="0" smtClean="0"/>
              <a:t>The men that wrote the bible were inspired by God which means he spoke his words through them.</a:t>
            </a:r>
          </a:p>
          <a:p>
            <a:endParaRPr lang="en-US" dirty="0"/>
          </a:p>
          <a:p>
            <a:r>
              <a:rPr lang="en-US" dirty="0" smtClean="0"/>
              <a:t>Jesus Christ is the “Messiah”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Christians believe?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038600"/>
            <a:ext cx="33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was written by 40 men over the span of 1400 years.</a:t>
            </a:r>
          </a:p>
          <a:p>
            <a:endParaRPr lang="en-US" dirty="0"/>
          </a:p>
          <a:p>
            <a:r>
              <a:rPr lang="en-US" dirty="0" smtClean="0"/>
              <a:t>No contradictions</a:t>
            </a:r>
          </a:p>
          <a:p>
            <a:endParaRPr lang="en-US" dirty="0"/>
          </a:p>
          <a:p>
            <a:r>
              <a:rPr lang="en-US" dirty="0" smtClean="0"/>
              <a:t>Bible has been proven historically and scientifically.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Christianity different from other religions?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religion where the coming of the savior is prophesized.</a:t>
            </a:r>
          </a:p>
          <a:p>
            <a:endParaRPr lang="en-US" dirty="0"/>
          </a:p>
          <a:p>
            <a:r>
              <a:rPr lang="en-US" dirty="0" smtClean="0"/>
              <a:t>This is visible in Jesus Birth</a:t>
            </a:r>
          </a:p>
          <a:p>
            <a:endParaRPr lang="en-US" dirty="0"/>
          </a:p>
          <a:p>
            <a:r>
              <a:rPr lang="en-US" dirty="0" smtClean="0"/>
              <a:t>Crucifixion</a:t>
            </a:r>
          </a:p>
          <a:p>
            <a:endParaRPr lang="en-US" dirty="0"/>
          </a:p>
          <a:p>
            <a:r>
              <a:rPr lang="en-US" dirty="0" smtClean="0"/>
              <a:t>Resurrection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Isaiah:14Therefore </a:t>
            </a:r>
            <a:r>
              <a:rPr lang="en-US" dirty="0"/>
              <a:t>the Lord himself shall give you a sign; Behold, a virgin shall conceive, and bear a son, and shall call his name Immanuel</a:t>
            </a:r>
            <a:r>
              <a:rPr lang="en-US" dirty="0" smtClean="0"/>
              <a:t>. (700 BC)</a:t>
            </a:r>
          </a:p>
          <a:p>
            <a:endParaRPr lang="en-US" dirty="0"/>
          </a:p>
          <a:p>
            <a:r>
              <a:rPr lang="en-US" dirty="0" smtClean="0"/>
              <a:t>Matthew 1:20But </a:t>
            </a:r>
            <a:r>
              <a:rPr lang="en-US" dirty="0"/>
              <a:t>while he thought on these things, behold, the angel of the LORD appeared unto him in a dream, saying, Joseph, thou son of David, fear not to take unto thee Mary thy wife: for that which is conceived in her is of the Holy Ghost. </a:t>
            </a:r>
          </a:p>
          <a:p>
            <a:r>
              <a:rPr lang="en-US" dirty="0"/>
              <a:t> 21And she shall bring forth a son, and thou shalt call his name JESUS: for he shall save his people from their sins.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Isaiah 53:5But </a:t>
            </a:r>
            <a:r>
              <a:rPr lang="en-US" dirty="0"/>
              <a:t>he was wounded for our transgressions, he was bruised for our iniquities: the chastisement of our peace was upon him; and with his stripes we are healed. </a:t>
            </a:r>
          </a:p>
          <a:p>
            <a:r>
              <a:rPr lang="en-US" dirty="0"/>
              <a:t> 6All we like sheep have gone astray; we have turned every one to his own way; and the LORD hath laid on him the iniquity of us all</a:t>
            </a:r>
            <a:r>
              <a:rPr lang="en-US" dirty="0" smtClean="0"/>
              <a:t>.(700 BC)</a:t>
            </a:r>
          </a:p>
          <a:p>
            <a:endParaRPr lang="en-US" dirty="0" smtClean="0"/>
          </a:p>
          <a:p>
            <a:r>
              <a:rPr lang="en-US" dirty="0" smtClean="0"/>
              <a:t>Romans </a:t>
            </a:r>
            <a:r>
              <a:rPr lang="en-US" dirty="0"/>
              <a:t>4: 25  He was delivered over to death for our sins and was raised to life for our justification.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Crucifixion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Isaiah </a:t>
            </a:r>
            <a:r>
              <a:rPr lang="en-US" dirty="0" smtClean="0"/>
              <a:t>53:8,11-…For </a:t>
            </a:r>
            <a:r>
              <a:rPr lang="en-US" dirty="0"/>
              <a:t>he was cut off from the land of the living; </a:t>
            </a:r>
            <a:r>
              <a:rPr lang="en-US" dirty="0" smtClean="0"/>
              <a:t> </a:t>
            </a:r>
            <a:r>
              <a:rPr lang="en-US" dirty="0"/>
              <a:t>for the transgression of my people he was punished… After he has suffered, </a:t>
            </a:r>
            <a:r>
              <a:rPr lang="en-US" dirty="0" smtClean="0"/>
              <a:t>he </a:t>
            </a:r>
            <a:r>
              <a:rPr lang="en-US" dirty="0"/>
              <a:t>will see the light of </a:t>
            </a:r>
            <a:r>
              <a:rPr lang="en-US" dirty="0" smtClean="0"/>
              <a:t>life </a:t>
            </a:r>
            <a:r>
              <a:rPr lang="en-US" dirty="0"/>
              <a:t>and be </a:t>
            </a:r>
            <a:r>
              <a:rPr lang="en-US" dirty="0" smtClean="0"/>
              <a:t>satisfied</a:t>
            </a:r>
          </a:p>
          <a:p>
            <a:endParaRPr lang="en-US" dirty="0"/>
          </a:p>
          <a:p>
            <a:r>
              <a:rPr lang="en-US" dirty="0" smtClean="0"/>
              <a:t>Matthew 28:6-7He </a:t>
            </a:r>
            <a:r>
              <a:rPr lang="en-US" dirty="0"/>
              <a:t>is not here; he has risen, just as he said. Come and see the place where he lay. Then go quickly and tell his disciples: ‘He has risen from the dead and is going ahead of you into Galilee. There you will see him.’ Now I have told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Resurrection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can save you from your sin.</a:t>
            </a:r>
          </a:p>
          <a:p>
            <a:r>
              <a:rPr lang="en-US" dirty="0" smtClean="0"/>
              <a:t>Everyone has sinned</a:t>
            </a:r>
          </a:p>
          <a:p>
            <a:r>
              <a:rPr lang="en-US" dirty="0" smtClean="0"/>
              <a:t>There is a punishment for wrong doing.</a:t>
            </a:r>
          </a:p>
          <a:p>
            <a:r>
              <a:rPr lang="en-US" dirty="0" smtClean="0"/>
              <a:t>The punishment for sin is death.(separation from God)</a:t>
            </a:r>
          </a:p>
          <a:p>
            <a:r>
              <a:rPr lang="en-US" dirty="0" smtClean="0"/>
              <a:t>We can not obtain salvation on our own.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that we know what it is, why should you be a Christian?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771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Why you Should be a Christian?</vt:lpstr>
      <vt:lpstr>What is a Christian?</vt:lpstr>
      <vt:lpstr>What do Christians believe?</vt:lpstr>
      <vt:lpstr>What makes Christianity different from other religions?</vt:lpstr>
      <vt:lpstr>PowerPoint Presentation</vt:lpstr>
      <vt:lpstr>Birth of Jesus</vt:lpstr>
      <vt:lpstr>Crucifixion of Jesus</vt:lpstr>
      <vt:lpstr>Resurrection of Jesus</vt:lpstr>
      <vt:lpstr>Now that we know what it is, why should you be a Christian?</vt:lpstr>
      <vt:lpstr>PowerPoint Presentation</vt:lpstr>
      <vt:lpstr>It gives purpose to life.</vt:lpstr>
      <vt:lpstr>PowerPoint Presentation</vt:lpstr>
      <vt:lpstr>Gives you hope for tomorrow.</vt:lpstr>
      <vt:lpstr>In Conclusion</vt:lpstr>
      <vt:lpstr>Works Cited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you Should be a Christian?</dc:title>
  <dc:creator>Corbett</dc:creator>
  <cp:lastModifiedBy>Corbett</cp:lastModifiedBy>
  <cp:revision>12</cp:revision>
  <dcterms:created xsi:type="dcterms:W3CDTF">2010-11-30T20:41:39Z</dcterms:created>
  <dcterms:modified xsi:type="dcterms:W3CDTF">2012-02-09T20:43:06Z</dcterms:modified>
</cp:coreProperties>
</file>